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7" r:id="rId2"/>
    <p:sldId id="268" r:id="rId3"/>
    <p:sldId id="269" r:id="rId4"/>
    <p:sldId id="270" r:id="rId5"/>
    <p:sldId id="271" r:id="rId6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2" y="-117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6CA71-1A25-4755-97F9-8C39F6719710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FFF3A-722C-40B6-99FE-3B43627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1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361" y="3657600"/>
            <a:ext cx="10360501" cy="147002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>
              <a:defRPr sz="4000" b="1" baseline="0"/>
            </a:lvl1pPr>
          </a:lstStyle>
          <a:p>
            <a:r>
              <a:rPr lang="sr-Cyrl-RS" dirty="0" smtClean="0"/>
              <a:t>НАСЛОВ РАДА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4523" y="5181600"/>
            <a:ext cx="8532178" cy="762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RS" dirty="0" smtClean="0"/>
              <a:t>Аутори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598612" y="2209800"/>
            <a:ext cx="9144000" cy="1470025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>
            <a:lvl1pPr algn="ctr" defTabSz="1218987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400" dirty="0" smtClean="0"/>
              <a:t>M</a:t>
            </a:r>
            <a:r>
              <a:rPr lang="sr-Cyrl-RS" sz="2400" dirty="0" smtClean="0"/>
              <a:t>еђународн</a:t>
            </a:r>
            <a:r>
              <a:rPr lang="sr-Latn-RS" sz="2400" dirty="0" smtClean="0"/>
              <a:t>a</a:t>
            </a:r>
            <a:r>
              <a:rPr lang="sr-Cyrl-RS" sz="2400" dirty="0" smtClean="0"/>
              <a:t> научно-стручн</a:t>
            </a:r>
            <a:r>
              <a:rPr lang="sr-Latn-RS" sz="2400" dirty="0" smtClean="0"/>
              <a:t>a</a:t>
            </a:r>
            <a:r>
              <a:rPr lang="sr-Cyrl-RS" sz="2400" dirty="0" smtClean="0"/>
              <a:t> конференциј</a:t>
            </a:r>
            <a:r>
              <a:rPr lang="sr-Latn-RS" sz="2400" dirty="0" smtClean="0"/>
              <a:t>a</a:t>
            </a:r>
            <a:r>
              <a:rPr lang="sr-Latn-RS" sz="2400" dirty="0" smtClean="0"/>
              <a:t/>
            </a:r>
            <a:br>
              <a:rPr lang="sr-Latn-RS" sz="2400" dirty="0" smtClean="0"/>
            </a:br>
            <a:r>
              <a:rPr lang="ru-RU" sz="2400" b="1" dirty="0" smtClean="0"/>
              <a:t>РЕГИОНАЛНИ РАЗВОЈ И ПРЕКОГРАНИЧНА САРАДЊА</a:t>
            </a:r>
            <a:r>
              <a:rPr lang="sr-Latn-RS" sz="2400" b="1" dirty="0" smtClean="0"/>
              <a:t/>
            </a:r>
            <a:br>
              <a:rPr lang="sr-Latn-RS" sz="2400" b="1" dirty="0" smtClean="0"/>
            </a:br>
            <a:r>
              <a:rPr lang="ru-RU" sz="2400" dirty="0" smtClean="0"/>
              <a:t>Пирот, Република Србија</a:t>
            </a:r>
            <a:endParaRPr lang="en-US" sz="2400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960812" y="6320135"/>
            <a:ext cx="4876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2. децембар 2017. године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812" y="533400"/>
            <a:ext cx="9998922" cy="1695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424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4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06375"/>
            <a:ext cx="2742486" cy="438785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06375"/>
            <a:ext cx="8024310" cy="43878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08212" y="274639"/>
            <a:ext cx="9371172" cy="1143000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ru-RU" dirty="0" smtClean="0"/>
              <a:t>Кликните да бисте додали наслов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08212" y="1600201"/>
            <a:ext cx="9371172" cy="4525963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r-Cyrl-RS" dirty="0" smtClean="0"/>
              <a:t>Кликните да би сте додали текст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08212" y="6356351"/>
            <a:ext cx="1600200" cy="349249"/>
          </a:xfrm>
        </p:spPr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4515" y="6356351"/>
            <a:ext cx="5358897" cy="34924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4412" y="6356351"/>
            <a:ext cx="1674972" cy="349249"/>
          </a:xfrm>
        </p:spPr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F358C7D-7751-4ED2-BC47-BAB215AB6E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505" b="5593"/>
          <a:stretch/>
        </p:blipFill>
        <p:spPr>
          <a:xfrm rot="16200000">
            <a:off x="-2350695" y="2997683"/>
            <a:ext cx="6858000" cy="8626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2689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5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9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0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4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3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114300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EF72-94B7-4EAC-94B8-F191096B473E}" type="datetimeFigureOut">
              <a:rPr lang="en-US" smtClean="0"/>
              <a:t>25-Oct-17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98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6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2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51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11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Scientific Conference  REGIONAL DEVELOPMENT AND  CROSS-BORDER COOPERATION Pirot, Republic of Serbia</dc:title>
  <dc:creator>Vladan Stojanovic</dc:creator>
  <cp:lastModifiedBy>Vladan Stojanovic</cp:lastModifiedBy>
  <cp:revision>15</cp:revision>
  <dcterms:created xsi:type="dcterms:W3CDTF">2017-10-24T06:32:17Z</dcterms:created>
  <dcterms:modified xsi:type="dcterms:W3CDTF">2017-10-25T09:03:58Z</dcterms:modified>
</cp:coreProperties>
</file>